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321" r:id="rId4"/>
    <p:sldId id="317" r:id="rId5"/>
    <p:sldId id="324" r:id="rId6"/>
    <p:sldId id="325" r:id="rId7"/>
    <p:sldId id="318" r:id="rId8"/>
    <p:sldId id="322" r:id="rId9"/>
    <p:sldId id="320" r:id="rId10"/>
    <p:sldId id="273" r:id="rId11"/>
  </p:sldIdLst>
  <p:sldSz cx="12192000" cy="6858000"/>
  <p:notesSz cx="6858000" cy="9144000"/>
  <p:embeddedFontLst>
    <p:embeddedFont>
      <p:font typeface="等线" panose="02010600030101010101" pitchFamily="2" charset="-122"/>
      <p:regular r:id="rId12"/>
      <p:bold r:id="rId13"/>
    </p:embeddedFont>
    <p:embeddedFont>
      <p:font typeface="等线 Light" panose="02010600030101010101" pitchFamily="2" charset="-122"/>
      <p:regular r:id="rId14"/>
    </p:embeddedFont>
    <p:embeddedFont>
      <p:font typeface="黑体" panose="02010609060101010101" pitchFamily="49" charset="-122"/>
      <p:regular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mpeya 1" initials="p1" lastIdx="1" clrIdx="0">
    <p:extLst>
      <p:ext uri="{19B8F6BF-5375-455C-9EA6-DF929625EA0E}">
        <p15:presenceInfo xmlns:p15="http://schemas.microsoft.com/office/powerpoint/2012/main" userId="c1666cbaa8b98d92" providerId="Windows Live"/>
      </p:ext>
    </p:extLst>
  </p:cmAuthor>
  <p:cmAuthor id="2" name="dell" initials="d" lastIdx="3" clrIdx="1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EEBF7"/>
    <a:srgbClr val="BDD7EE"/>
    <a:srgbClr val="7CBAD3"/>
    <a:srgbClr val="B4D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5244" autoAdjust="0"/>
  </p:normalViewPr>
  <p:slideViewPr>
    <p:cSldViewPr snapToGrid="0" showGuides="1">
      <p:cViewPr varScale="1">
        <p:scale>
          <a:sx n="82" d="100"/>
          <a:sy n="82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81C49-E796-45E7-A4D0-9874672CA82A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0D7E4C01-59E9-461A-8107-69F2E80AE72D}">
      <dgm:prSet phldrT="[文本]" custT="1"/>
      <dgm:spPr/>
      <dgm:t>
        <a:bodyPr/>
        <a:lstStyle/>
        <a:p>
          <a:pPr marL="0" lvl="0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dirty="0">
              <a:solidFill>
                <a:schemeClr val="tx1"/>
              </a:solidFill>
            </a:rPr>
            <a:t>制作</a:t>
          </a:r>
          <a:r>
            <a:rPr lang="en-US" altLang="zh-CN" sz="2400" b="1" dirty="0">
              <a:solidFill>
                <a:schemeClr val="tx1"/>
              </a:solidFill>
            </a:rPr>
            <a:t>/</a:t>
          </a:r>
          <a:r>
            <a:rPr lang="zh-CN" altLang="en-US" sz="2400" b="1" dirty="0">
              <a:solidFill>
                <a:schemeClr val="tx1"/>
              </a:solidFill>
            </a:rPr>
            <a:t>下载数据集</a:t>
          </a:r>
          <a:endParaRPr lang="en-US" altLang="zh-CN" sz="2400" b="1" dirty="0">
            <a:solidFill>
              <a:schemeClr val="tx1"/>
            </a:solidFill>
          </a:endParaRPr>
        </a:p>
        <a:p>
          <a:pPr marL="0" lvl="0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b="1" dirty="0">
            <a:solidFill>
              <a:schemeClr val="tx1"/>
            </a:solidFill>
          </a:endParaRPr>
        </a:p>
        <a:p>
          <a:pPr marL="0" marR="0" lvl="0" indent="0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dirty="0">
              <a:solidFill>
                <a:schemeClr val="tx1"/>
              </a:solidFill>
            </a:rPr>
            <a:t>导入数据，划分训练集、验证集和测试集，划分样本批次</a:t>
          </a:r>
          <a:endParaRPr lang="en-US" altLang="zh-CN" sz="2400" b="1" dirty="0">
            <a:solidFill>
              <a:schemeClr val="tx1"/>
            </a:solidFill>
          </a:endParaRPr>
        </a:p>
      </dgm:t>
    </dgm:pt>
    <dgm:pt modelId="{6AAE1256-FD9C-41A4-B964-4B6438F78D2A}" type="parTrans" cxnId="{BBD573F5-0EA8-4350-B292-00532BCB807B}">
      <dgm:prSet/>
      <dgm:spPr/>
      <dgm:t>
        <a:bodyPr/>
        <a:lstStyle/>
        <a:p>
          <a:endParaRPr lang="zh-CN" altLang="en-US"/>
        </a:p>
      </dgm:t>
    </dgm:pt>
    <dgm:pt modelId="{6A891320-C944-4A31-9B7B-ABE52ADE143F}" type="sibTrans" cxnId="{BBD573F5-0EA8-4350-B292-00532BCB807B}">
      <dgm:prSet/>
      <dgm:spPr/>
      <dgm:t>
        <a:bodyPr/>
        <a:lstStyle/>
        <a:p>
          <a:endParaRPr lang="zh-CN" altLang="en-US"/>
        </a:p>
      </dgm:t>
    </dgm:pt>
    <dgm:pt modelId="{8F039A10-EE58-4B08-8DE2-E960B9A0D3C1}">
      <dgm:prSet phldrT="[文本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搭建神经网络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利用已有的神经网络</a:t>
          </a:r>
          <a:r>
            <a:rPr lang="en-US" altLang="zh-CN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/</a:t>
          </a:r>
          <a:r>
            <a:rPr lang="zh-CN" alt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自己搭建</a:t>
          </a:r>
          <a:endParaRPr lang="en-US" altLang="zh-CN" sz="2400" kern="1200" dirty="0">
            <a:solidFill>
              <a:prstClr val="black"/>
            </a:solidFill>
            <a:latin typeface="+mn-lt"/>
            <a:ea typeface="+mn-ea"/>
            <a:cs typeface="+mn-cs"/>
          </a:endParaRPr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确定网络层数及每层节点数、激活函数、损失函数、优化器选择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gm:t>
    </dgm:pt>
    <dgm:pt modelId="{F9971D09-5C42-468D-870F-99218A5893FF}" type="parTrans" cxnId="{AE6EDAA4-89CE-4CCA-BC67-00C3E31BD076}">
      <dgm:prSet/>
      <dgm:spPr/>
      <dgm:t>
        <a:bodyPr/>
        <a:lstStyle/>
        <a:p>
          <a:endParaRPr lang="zh-CN" altLang="en-US"/>
        </a:p>
      </dgm:t>
    </dgm:pt>
    <dgm:pt modelId="{8FD4D717-AF55-4E55-B70F-102F9303389A}" type="sibTrans" cxnId="{AE6EDAA4-89CE-4CCA-BC67-00C3E31BD076}">
      <dgm:prSet/>
      <dgm:spPr/>
      <dgm:t>
        <a:bodyPr/>
        <a:lstStyle/>
        <a:p>
          <a:endParaRPr lang="zh-CN" altLang="en-US"/>
        </a:p>
      </dgm:t>
    </dgm:pt>
    <dgm:pt modelId="{1D884446-BAF2-40F3-AE6F-3DCE21C62D4D}">
      <dgm:prSet phldrT="[文本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训练网络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endParaRPr lang="en-US" altLang="zh-CN" sz="2400" kern="1200" dirty="0">
            <a:solidFill>
              <a:prstClr val="black"/>
            </a:solidFill>
            <a:latin typeface="+mn-lt"/>
            <a:ea typeface="+mn-ea"/>
            <a:cs typeface="+mn-cs"/>
          </a:endParaRPr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使用训练集样本前向传播和反向传播来优化内部参数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gm:t>
    </dgm:pt>
    <dgm:pt modelId="{287B828C-D355-480D-AC3E-D9D95B5EE292}" type="parTrans" cxnId="{F276A0AB-E502-4D33-A8FB-ED1BD717899E}">
      <dgm:prSet/>
      <dgm:spPr/>
      <dgm:t>
        <a:bodyPr/>
        <a:lstStyle/>
        <a:p>
          <a:endParaRPr lang="zh-CN" altLang="en-US"/>
        </a:p>
      </dgm:t>
    </dgm:pt>
    <dgm:pt modelId="{D17E5B34-50A8-475F-80C8-1AB4E9626128}" type="sibTrans" cxnId="{F276A0AB-E502-4D33-A8FB-ED1BD717899E}">
      <dgm:prSet/>
      <dgm:spPr/>
      <dgm:t>
        <a:bodyPr/>
        <a:lstStyle/>
        <a:p>
          <a:endParaRPr lang="zh-CN" altLang="en-US"/>
        </a:p>
      </dgm:t>
    </dgm:pt>
    <dgm:pt modelId="{981B8379-2D20-4EFD-AE79-503F4DDB3C07}">
      <dgm:prSet phldrT="[文本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测试网络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使用测试集样本进行一次前向传播，得到的输出结果与真实值比较，测试网络的正确率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gm:t>
    </dgm:pt>
    <dgm:pt modelId="{0F18B39E-A09B-409E-916D-C62D4D4676D9}" type="parTrans" cxnId="{A3A05006-D254-4819-AC17-A170DD5B1D4F}">
      <dgm:prSet/>
      <dgm:spPr/>
      <dgm:t>
        <a:bodyPr/>
        <a:lstStyle/>
        <a:p>
          <a:endParaRPr lang="zh-CN" altLang="en-US"/>
        </a:p>
      </dgm:t>
    </dgm:pt>
    <dgm:pt modelId="{EDEB35B6-EE1A-4E51-AA86-B9F73912B510}" type="sibTrans" cxnId="{A3A05006-D254-4819-AC17-A170DD5B1D4F}">
      <dgm:prSet/>
      <dgm:spPr/>
      <dgm:t>
        <a:bodyPr/>
        <a:lstStyle/>
        <a:p>
          <a:endParaRPr lang="zh-CN" altLang="en-US"/>
        </a:p>
      </dgm:t>
    </dgm:pt>
    <dgm:pt modelId="{69DD7552-EB77-4E75-A0E8-79FB035045C2}">
      <dgm:prSet phldrT="[文本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使用网络</a:t>
          </a:r>
          <a:endParaRPr lang="en-US" altLang="zh-CN" sz="2400" b="1" kern="120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网络优化完成后，输入输入特征，通过网络得到预测的输出值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gm:t>
    </dgm:pt>
    <dgm:pt modelId="{FA3DC5B0-9F29-466D-9176-C76215BCA457}" type="parTrans" cxnId="{12B64D5B-A8A8-4534-A0FB-3E814B56685D}">
      <dgm:prSet/>
      <dgm:spPr/>
      <dgm:t>
        <a:bodyPr/>
        <a:lstStyle/>
        <a:p>
          <a:endParaRPr lang="zh-CN" altLang="en-US"/>
        </a:p>
      </dgm:t>
    </dgm:pt>
    <dgm:pt modelId="{464E557E-A01F-4438-BE56-2F730433DC80}" type="sibTrans" cxnId="{12B64D5B-A8A8-4534-A0FB-3E814B56685D}">
      <dgm:prSet/>
      <dgm:spPr/>
      <dgm:t>
        <a:bodyPr/>
        <a:lstStyle/>
        <a:p>
          <a:endParaRPr lang="zh-CN" altLang="en-US"/>
        </a:p>
      </dgm:t>
    </dgm:pt>
    <dgm:pt modelId="{F013EBC1-2D1A-4D46-9EC8-0366A5D3A612}" type="pres">
      <dgm:prSet presAssocID="{3B581C49-E796-45E7-A4D0-9874672CA82A}" presName="Name0" presStyleCnt="0">
        <dgm:presLayoutVars>
          <dgm:dir/>
          <dgm:resizeHandles val="exact"/>
        </dgm:presLayoutVars>
      </dgm:prSet>
      <dgm:spPr/>
    </dgm:pt>
    <dgm:pt modelId="{4577940C-6532-4C1B-B742-CC4ADC10CABC}" type="pres">
      <dgm:prSet presAssocID="{0D7E4C01-59E9-461A-8107-69F2E80AE72D}" presName="node" presStyleLbl="node1" presStyleIdx="0" presStyleCnt="5" custScaleX="144216" custScaleY="146198">
        <dgm:presLayoutVars>
          <dgm:bulletEnabled val="1"/>
        </dgm:presLayoutVars>
      </dgm:prSet>
      <dgm:spPr/>
    </dgm:pt>
    <dgm:pt modelId="{2F43697E-A81D-465F-833A-006870164155}" type="pres">
      <dgm:prSet presAssocID="{6A891320-C944-4A31-9B7B-ABE52ADE143F}" presName="sibTrans" presStyleLbl="sibTrans2D1" presStyleIdx="0" presStyleCnt="4"/>
      <dgm:spPr/>
    </dgm:pt>
    <dgm:pt modelId="{A02DB85C-0A1E-4A91-93AC-7C7B12517623}" type="pres">
      <dgm:prSet presAssocID="{6A891320-C944-4A31-9B7B-ABE52ADE143F}" presName="connectorText" presStyleLbl="sibTrans2D1" presStyleIdx="0" presStyleCnt="4"/>
      <dgm:spPr/>
    </dgm:pt>
    <dgm:pt modelId="{23D3F8BB-866C-470D-B1BE-C47501151D87}" type="pres">
      <dgm:prSet presAssocID="{8F039A10-EE58-4B08-8DE2-E960B9A0D3C1}" presName="node" presStyleLbl="node1" presStyleIdx="1" presStyleCnt="5" custScaleX="202627" custScaleY="145459">
        <dgm:presLayoutVars>
          <dgm:bulletEnabled val="1"/>
        </dgm:presLayoutVars>
      </dgm:prSet>
      <dgm:spPr/>
    </dgm:pt>
    <dgm:pt modelId="{A476A095-BAAD-4046-8568-42F789FE39F0}" type="pres">
      <dgm:prSet presAssocID="{8FD4D717-AF55-4E55-B70F-102F9303389A}" presName="sibTrans" presStyleLbl="sibTrans2D1" presStyleIdx="1" presStyleCnt="4"/>
      <dgm:spPr/>
    </dgm:pt>
    <dgm:pt modelId="{FB1E1379-CB39-4E9F-98FF-6061E5353C6D}" type="pres">
      <dgm:prSet presAssocID="{8FD4D717-AF55-4E55-B70F-102F9303389A}" presName="connectorText" presStyleLbl="sibTrans2D1" presStyleIdx="1" presStyleCnt="4"/>
      <dgm:spPr/>
    </dgm:pt>
    <dgm:pt modelId="{6DF3BD61-F54C-4AC8-8DE3-5077686EEDF4}" type="pres">
      <dgm:prSet presAssocID="{1D884446-BAF2-40F3-AE6F-3DCE21C62D4D}" presName="node" presStyleLbl="node1" presStyleIdx="2" presStyleCnt="5" custScaleX="138832" custScaleY="146198">
        <dgm:presLayoutVars>
          <dgm:bulletEnabled val="1"/>
        </dgm:presLayoutVars>
      </dgm:prSet>
      <dgm:spPr/>
    </dgm:pt>
    <dgm:pt modelId="{DAF2B052-88E7-43BD-919B-CE3C1F8A13EB}" type="pres">
      <dgm:prSet presAssocID="{D17E5B34-50A8-475F-80C8-1AB4E9626128}" presName="sibTrans" presStyleLbl="sibTrans2D1" presStyleIdx="2" presStyleCnt="4"/>
      <dgm:spPr/>
    </dgm:pt>
    <dgm:pt modelId="{27ABFFC6-DF77-439E-9662-9ECEC181745D}" type="pres">
      <dgm:prSet presAssocID="{D17E5B34-50A8-475F-80C8-1AB4E9626128}" presName="connectorText" presStyleLbl="sibTrans2D1" presStyleIdx="2" presStyleCnt="4"/>
      <dgm:spPr/>
    </dgm:pt>
    <dgm:pt modelId="{9A6A74C3-1DF6-4F76-8ED7-5C38753B8E15}" type="pres">
      <dgm:prSet presAssocID="{981B8379-2D20-4EFD-AE79-503F4DDB3C07}" presName="node" presStyleLbl="node1" presStyleIdx="3" presStyleCnt="5" custScaleX="170341" custScaleY="145971">
        <dgm:presLayoutVars>
          <dgm:bulletEnabled val="1"/>
        </dgm:presLayoutVars>
      </dgm:prSet>
      <dgm:spPr/>
    </dgm:pt>
    <dgm:pt modelId="{77DDACE7-D090-4690-8842-9EF32969B3C4}" type="pres">
      <dgm:prSet presAssocID="{EDEB35B6-EE1A-4E51-AA86-B9F73912B510}" presName="sibTrans" presStyleLbl="sibTrans2D1" presStyleIdx="3" presStyleCnt="4"/>
      <dgm:spPr/>
    </dgm:pt>
    <dgm:pt modelId="{097F7E75-5417-48F9-83EF-EC167EDF3157}" type="pres">
      <dgm:prSet presAssocID="{EDEB35B6-EE1A-4E51-AA86-B9F73912B510}" presName="connectorText" presStyleLbl="sibTrans2D1" presStyleIdx="3" presStyleCnt="4"/>
      <dgm:spPr/>
    </dgm:pt>
    <dgm:pt modelId="{4B78A526-F897-4E49-B4C0-9142459634E4}" type="pres">
      <dgm:prSet presAssocID="{69DD7552-EB77-4E75-A0E8-79FB035045C2}" presName="node" presStyleLbl="node1" presStyleIdx="4" presStyleCnt="5" custScaleX="136448" custScaleY="144915">
        <dgm:presLayoutVars>
          <dgm:bulletEnabled val="1"/>
        </dgm:presLayoutVars>
      </dgm:prSet>
      <dgm:spPr/>
    </dgm:pt>
  </dgm:ptLst>
  <dgm:cxnLst>
    <dgm:cxn modelId="{C1E36301-0E93-4957-80BE-19D28A6D3C1A}" type="presOf" srcId="{EDEB35B6-EE1A-4E51-AA86-B9F73912B510}" destId="{77DDACE7-D090-4690-8842-9EF32969B3C4}" srcOrd="0" destOrd="0" presId="urn:microsoft.com/office/officeart/2005/8/layout/process1"/>
    <dgm:cxn modelId="{A3A05006-D254-4819-AC17-A170DD5B1D4F}" srcId="{3B581C49-E796-45E7-A4D0-9874672CA82A}" destId="{981B8379-2D20-4EFD-AE79-503F4DDB3C07}" srcOrd="3" destOrd="0" parTransId="{0F18B39E-A09B-409E-916D-C62D4D4676D9}" sibTransId="{EDEB35B6-EE1A-4E51-AA86-B9F73912B510}"/>
    <dgm:cxn modelId="{D0660509-0708-41B1-A877-9EF2746C67F5}" type="presOf" srcId="{8F039A10-EE58-4B08-8DE2-E960B9A0D3C1}" destId="{23D3F8BB-866C-470D-B1BE-C47501151D87}" srcOrd="0" destOrd="0" presId="urn:microsoft.com/office/officeart/2005/8/layout/process1"/>
    <dgm:cxn modelId="{06C75A11-46CD-423D-92EB-03F142A958BB}" type="presOf" srcId="{69DD7552-EB77-4E75-A0E8-79FB035045C2}" destId="{4B78A526-F897-4E49-B4C0-9142459634E4}" srcOrd="0" destOrd="0" presId="urn:microsoft.com/office/officeart/2005/8/layout/process1"/>
    <dgm:cxn modelId="{CC553319-D09E-447F-86EE-A486B756F87F}" type="presOf" srcId="{6A891320-C944-4A31-9B7B-ABE52ADE143F}" destId="{A02DB85C-0A1E-4A91-93AC-7C7B12517623}" srcOrd="1" destOrd="0" presId="urn:microsoft.com/office/officeart/2005/8/layout/process1"/>
    <dgm:cxn modelId="{12B64D5B-A8A8-4534-A0FB-3E814B56685D}" srcId="{3B581C49-E796-45E7-A4D0-9874672CA82A}" destId="{69DD7552-EB77-4E75-A0E8-79FB035045C2}" srcOrd="4" destOrd="0" parTransId="{FA3DC5B0-9F29-466D-9176-C76215BCA457}" sibTransId="{464E557E-A01F-4438-BE56-2F730433DC80}"/>
    <dgm:cxn modelId="{17E88E61-D4B3-453F-8A5C-C564CA87BAC6}" type="presOf" srcId="{6A891320-C944-4A31-9B7B-ABE52ADE143F}" destId="{2F43697E-A81D-465F-833A-006870164155}" srcOrd="0" destOrd="0" presId="urn:microsoft.com/office/officeart/2005/8/layout/process1"/>
    <dgm:cxn modelId="{93E42443-F47E-4CE6-A6F9-36ECA7B06AB2}" type="presOf" srcId="{8FD4D717-AF55-4E55-B70F-102F9303389A}" destId="{A476A095-BAAD-4046-8568-42F789FE39F0}" srcOrd="0" destOrd="0" presId="urn:microsoft.com/office/officeart/2005/8/layout/process1"/>
    <dgm:cxn modelId="{DAD5234E-A241-4E74-9AF2-905C79000E34}" type="presOf" srcId="{0D7E4C01-59E9-461A-8107-69F2E80AE72D}" destId="{4577940C-6532-4C1B-B742-CC4ADC10CABC}" srcOrd="0" destOrd="0" presId="urn:microsoft.com/office/officeart/2005/8/layout/process1"/>
    <dgm:cxn modelId="{A78B9657-A309-44AB-B1ED-18B9A026FC38}" type="presOf" srcId="{D17E5B34-50A8-475F-80C8-1AB4E9626128}" destId="{27ABFFC6-DF77-439E-9662-9ECEC181745D}" srcOrd="1" destOrd="0" presId="urn:microsoft.com/office/officeart/2005/8/layout/process1"/>
    <dgm:cxn modelId="{FB51F379-4C05-4971-BC8A-97A49B662DBE}" type="presOf" srcId="{981B8379-2D20-4EFD-AE79-503F4DDB3C07}" destId="{9A6A74C3-1DF6-4F76-8ED7-5C38753B8E15}" srcOrd="0" destOrd="0" presId="urn:microsoft.com/office/officeart/2005/8/layout/process1"/>
    <dgm:cxn modelId="{07611BA2-68B1-469F-82C9-BA41085CE27C}" type="presOf" srcId="{EDEB35B6-EE1A-4E51-AA86-B9F73912B510}" destId="{097F7E75-5417-48F9-83EF-EC167EDF3157}" srcOrd="1" destOrd="0" presId="urn:microsoft.com/office/officeart/2005/8/layout/process1"/>
    <dgm:cxn modelId="{AE6EDAA4-89CE-4CCA-BC67-00C3E31BD076}" srcId="{3B581C49-E796-45E7-A4D0-9874672CA82A}" destId="{8F039A10-EE58-4B08-8DE2-E960B9A0D3C1}" srcOrd="1" destOrd="0" parTransId="{F9971D09-5C42-468D-870F-99218A5893FF}" sibTransId="{8FD4D717-AF55-4E55-B70F-102F9303389A}"/>
    <dgm:cxn modelId="{F276A0AB-E502-4D33-A8FB-ED1BD717899E}" srcId="{3B581C49-E796-45E7-A4D0-9874672CA82A}" destId="{1D884446-BAF2-40F3-AE6F-3DCE21C62D4D}" srcOrd="2" destOrd="0" parTransId="{287B828C-D355-480D-AC3E-D9D95B5EE292}" sibTransId="{D17E5B34-50A8-475F-80C8-1AB4E9626128}"/>
    <dgm:cxn modelId="{9309F0B6-E6CD-4862-B092-7053555C1A59}" type="presOf" srcId="{8FD4D717-AF55-4E55-B70F-102F9303389A}" destId="{FB1E1379-CB39-4E9F-98FF-6061E5353C6D}" srcOrd="1" destOrd="0" presId="urn:microsoft.com/office/officeart/2005/8/layout/process1"/>
    <dgm:cxn modelId="{A0971CBC-75D7-467F-8937-6B30FE346F93}" type="presOf" srcId="{1D884446-BAF2-40F3-AE6F-3DCE21C62D4D}" destId="{6DF3BD61-F54C-4AC8-8DE3-5077686EEDF4}" srcOrd="0" destOrd="0" presId="urn:microsoft.com/office/officeart/2005/8/layout/process1"/>
    <dgm:cxn modelId="{92BB11C2-D231-4829-9981-BE94C024F32C}" type="presOf" srcId="{3B581C49-E796-45E7-A4D0-9874672CA82A}" destId="{F013EBC1-2D1A-4D46-9EC8-0366A5D3A612}" srcOrd="0" destOrd="0" presId="urn:microsoft.com/office/officeart/2005/8/layout/process1"/>
    <dgm:cxn modelId="{9E1C4CEC-74EB-4378-AFCC-C4C1D3A15138}" type="presOf" srcId="{D17E5B34-50A8-475F-80C8-1AB4E9626128}" destId="{DAF2B052-88E7-43BD-919B-CE3C1F8A13EB}" srcOrd="0" destOrd="0" presId="urn:microsoft.com/office/officeart/2005/8/layout/process1"/>
    <dgm:cxn modelId="{BBD573F5-0EA8-4350-B292-00532BCB807B}" srcId="{3B581C49-E796-45E7-A4D0-9874672CA82A}" destId="{0D7E4C01-59E9-461A-8107-69F2E80AE72D}" srcOrd="0" destOrd="0" parTransId="{6AAE1256-FD9C-41A4-B964-4B6438F78D2A}" sibTransId="{6A891320-C944-4A31-9B7B-ABE52ADE143F}"/>
    <dgm:cxn modelId="{CBB0A827-7234-4A42-93F9-B497B3B34975}" type="presParOf" srcId="{F013EBC1-2D1A-4D46-9EC8-0366A5D3A612}" destId="{4577940C-6532-4C1B-B742-CC4ADC10CABC}" srcOrd="0" destOrd="0" presId="urn:microsoft.com/office/officeart/2005/8/layout/process1"/>
    <dgm:cxn modelId="{6854E27B-EF48-40C1-889D-5610DD993514}" type="presParOf" srcId="{F013EBC1-2D1A-4D46-9EC8-0366A5D3A612}" destId="{2F43697E-A81D-465F-833A-006870164155}" srcOrd="1" destOrd="0" presId="urn:microsoft.com/office/officeart/2005/8/layout/process1"/>
    <dgm:cxn modelId="{46ACB565-3119-413B-888B-0038471A2200}" type="presParOf" srcId="{2F43697E-A81D-465F-833A-006870164155}" destId="{A02DB85C-0A1E-4A91-93AC-7C7B12517623}" srcOrd="0" destOrd="0" presId="urn:microsoft.com/office/officeart/2005/8/layout/process1"/>
    <dgm:cxn modelId="{1A8C7DC8-E057-4C39-8AAE-13C51EEBA28F}" type="presParOf" srcId="{F013EBC1-2D1A-4D46-9EC8-0366A5D3A612}" destId="{23D3F8BB-866C-470D-B1BE-C47501151D87}" srcOrd="2" destOrd="0" presId="urn:microsoft.com/office/officeart/2005/8/layout/process1"/>
    <dgm:cxn modelId="{CAA62CED-D372-406D-984B-ED9012A0C2AA}" type="presParOf" srcId="{F013EBC1-2D1A-4D46-9EC8-0366A5D3A612}" destId="{A476A095-BAAD-4046-8568-42F789FE39F0}" srcOrd="3" destOrd="0" presId="urn:microsoft.com/office/officeart/2005/8/layout/process1"/>
    <dgm:cxn modelId="{122A626B-EDD1-4E6A-91EE-1D61F0109883}" type="presParOf" srcId="{A476A095-BAAD-4046-8568-42F789FE39F0}" destId="{FB1E1379-CB39-4E9F-98FF-6061E5353C6D}" srcOrd="0" destOrd="0" presId="urn:microsoft.com/office/officeart/2005/8/layout/process1"/>
    <dgm:cxn modelId="{B9B50C0E-9AA7-4A68-8C09-2C5D7D4F36FB}" type="presParOf" srcId="{F013EBC1-2D1A-4D46-9EC8-0366A5D3A612}" destId="{6DF3BD61-F54C-4AC8-8DE3-5077686EEDF4}" srcOrd="4" destOrd="0" presId="urn:microsoft.com/office/officeart/2005/8/layout/process1"/>
    <dgm:cxn modelId="{B54A13E6-745A-4DE5-BBE8-64E7EE4564AE}" type="presParOf" srcId="{F013EBC1-2D1A-4D46-9EC8-0366A5D3A612}" destId="{DAF2B052-88E7-43BD-919B-CE3C1F8A13EB}" srcOrd="5" destOrd="0" presId="urn:microsoft.com/office/officeart/2005/8/layout/process1"/>
    <dgm:cxn modelId="{A6239C5E-B8D2-455A-9BDE-555B44B4077C}" type="presParOf" srcId="{DAF2B052-88E7-43BD-919B-CE3C1F8A13EB}" destId="{27ABFFC6-DF77-439E-9662-9ECEC181745D}" srcOrd="0" destOrd="0" presId="urn:microsoft.com/office/officeart/2005/8/layout/process1"/>
    <dgm:cxn modelId="{9081C3EA-691A-4E7A-A67E-F4B46AB00D37}" type="presParOf" srcId="{F013EBC1-2D1A-4D46-9EC8-0366A5D3A612}" destId="{9A6A74C3-1DF6-4F76-8ED7-5C38753B8E15}" srcOrd="6" destOrd="0" presId="urn:microsoft.com/office/officeart/2005/8/layout/process1"/>
    <dgm:cxn modelId="{51A5D30C-F9F9-42BE-BF4A-F7357A7CD6F5}" type="presParOf" srcId="{F013EBC1-2D1A-4D46-9EC8-0366A5D3A612}" destId="{77DDACE7-D090-4690-8842-9EF32969B3C4}" srcOrd="7" destOrd="0" presId="urn:microsoft.com/office/officeart/2005/8/layout/process1"/>
    <dgm:cxn modelId="{5EBF678E-3785-4940-8515-10D1CC3CAD60}" type="presParOf" srcId="{77DDACE7-D090-4690-8842-9EF32969B3C4}" destId="{097F7E75-5417-48F9-83EF-EC167EDF3157}" srcOrd="0" destOrd="0" presId="urn:microsoft.com/office/officeart/2005/8/layout/process1"/>
    <dgm:cxn modelId="{4897874A-7889-4A53-9F28-975B6CD9362E}" type="presParOf" srcId="{F013EBC1-2D1A-4D46-9EC8-0366A5D3A612}" destId="{4B78A526-F897-4E49-B4C0-9142459634E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7940C-6532-4C1B-B742-CC4ADC10CABC}">
      <dsp:nvSpPr>
        <dsp:cNvPr id="0" name=""/>
        <dsp:cNvSpPr/>
      </dsp:nvSpPr>
      <dsp:spPr>
        <a:xfrm>
          <a:off x="6019" y="0"/>
          <a:ext cx="1693514" cy="42516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tx1"/>
              </a:solidFill>
            </a:rPr>
            <a:t>制作</a:t>
          </a:r>
          <a:r>
            <a:rPr lang="en-US" altLang="zh-CN" sz="2400" b="1" kern="1200" dirty="0">
              <a:solidFill>
                <a:schemeClr val="tx1"/>
              </a:solidFill>
            </a:rPr>
            <a:t>/</a:t>
          </a:r>
          <a:r>
            <a:rPr lang="zh-CN" altLang="en-US" sz="2400" b="1" kern="1200" dirty="0">
              <a:solidFill>
                <a:schemeClr val="tx1"/>
              </a:solidFill>
            </a:rPr>
            <a:t>下载数据集</a:t>
          </a:r>
          <a:endParaRPr lang="en-US" altLang="zh-CN" sz="2400" b="1" kern="1200" dirty="0">
            <a:solidFill>
              <a:schemeClr val="tx1"/>
            </a:solidFill>
          </a:endParaRPr>
        </a:p>
        <a:p>
          <a:pPr marL="0"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b="1" kern="1200" dirty="0">
            <a:solidFill>
              <a:schemeClr val="tx1"/>
            </a:solidFill>
          </a:endParaRPr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>
              <a:solidFill>
                <a:schemeClr val="tx1"/>
              </a:solidFill>
            </a:rPr>
            <a:t>导入数据，划分训练集、验证集和测试集，划分样本批次</a:t>
          </a:r>
          <a:endParaRPr lang="en-US" altLang="zh-CN" sz="2400" b="1" kern="1200" dirty="0">
            <a:solidFill>
              <a:schemeClr val="tx1"/>
            </a:solidFill>
          </a:endParaRPr>
        </a:p>
      </dsp:txBody>
      <dsp:txXfrm>
        <a:off x="55620" y="49601"/>
        <a:ext cx="1594312" cy="4152477"/>
      </dsp:txXfrm>
    </dsp:sp>
    <dsp:sp modelId="{2F43697E-A81D-465F-833A-006870164155}">
      <dsp:nvSpPr>
        <dsp:cNvPr id="0" name=""/>
        <dsp:cNvSpPr/>
      </dsp:nvSpPr>
      <dsp:spPr>
        <a:xfrm>
          <a:off x="1816963" y="1980227"/>
          <a:ext cx="248949" cy="291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816963" y="2038472"/>
        <a:ext cx="174264" cy="174734"/>
      </dsp:txXfrm>
    </dsp:sp>
    <dsp:sp modelId="{23D3F8BB-866C-470D-B1BE-C47501151D87}">
      <dsp:nvSpPr>
        <dsp:cNvPr id="0" name=""/>
        <dsp:cNvSpPr/>
      </dsp:nvSpPr>
      <dsp:spPr>
        <a:xfrm>
          <a:off x="2169251" y="10745"/>
          <a:ext cx="2379429" cy="4230187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搭建神经网络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利用已有的神经网络</a:t>
          </a:r>
          <a:r>
            <a:rPr lang="en-US" altLang="zh-CN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/</a:t>
          </a:r>
          <a:r>
            <a:rPr lang="zh-CN" alt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自己搭建</a:t>
          </a:r>
          <a:endParaRPr lang="en-US" altLang="zh-CN" sz="2400" kern="1200" dirty="0">
            <a:solidFill>
              <a:prstClr val="black"/>
            </a:solidFill>
            <a:latin typeface="+mn-lt"/>
            <a:ea typeface="+mn-ea"/>
            <a:cs typeface="+mn-cs"/>
          </a:endParaRPr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确定网络层数及每层节点数、激活函数、损失函数、优化器选择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sp:txBody>
      <dsp:txXfrm>
        <a:off x="2238942" y="80436"/>
        <a:ext cx="2240047" cy="4090805"/>
      </dsp:txXfrm>
    </dsp:sp>
    <dsp:sp modelId="{A476A095-BAAD-4046-8568-42F789FE39F0}">
      <dsp:nvSpPr>
        <dsp:cNvPr id="0" name=""/>
        <dsp:cNvSpPr/>
      </dsp:nvSpPr>
      <dsp:spPr>
        <a:xfrm>
          <a:off x="4666109" y="1980227"/>
          <a:ext cx="248949" cy="291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4666109" y="2038472"/>
        <a:ext cx="174264" cy="174734"/>
      </dsp:txXfrm>
    </dsp:sp>
    <dsp:sp modelId="{6DF3BD61-F54C-4AC8-8DE3-5077686EEDF4}">
      <dsp:nvSpPr>
        <dsp:cNvPr id="0" name=""/>
        <dsp:cNvSpPr/>
      </dsp:nvSpPr>
      <dsp:spPr>
        <a:xfrm>
          <a:off x="5018397" y="0"/>
          <a:ext cx="1630291" cy="4251679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训练网络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endParaRPr lang="en-US" altLang="zh-CN" sz="2400" kern="1200" dirty="0">
            <a:solidFill>
              <a:prstClr val="black"/>
            </a:solidFill>
            <a:latin typeface="+mn-lt"/>
            <a:ea typeface="+mn-ea"/>
            <a:cs typeface="+mn-cs"/>
          </a:endParaRPr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zh-CN" alt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使用训练集样本前向传播和反向传播来优化内部参数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sp:txBody>
      <dsp:txXfrm>
        <a:off x="5066147" y="47750"/>
        <a:ext cx="1534791" cy="4156179"/>
      </dsp:txXfrm>
    </dsp:sp>
    <dsp:sp modelId="{DAF2B052-88E7-43BD-919B-CE3C1F8A13EB}">
      <dsp:nvSpPr>
        <dsp:cNvPr id="0" name=""/>
        <dsp:cNvSpPr/>
      </dsp:nvSpPr>
      <dsp:spPr>
        <a:xfrm>
          <a:off x="6766117" y="1980227"/>
          <a:ext cx="248949" cy="291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6766117" y="2038472"/>
        <a:ext cx="174264" cy="174734"/>
      </dsp:txXfrm>
    </dsp:sp>
    <dsp:sp modelId="{9A6A74C3-1DF6-4F76-8ED7-5C38753B8E15}">
      <dsp:nvSpPr>
        <dsp:cNvPr id="0" name=""/>
        <dsp:cNvSpPr/>
      </dsp:nvSpPr>
      <dsp:spPr>
        <a:xfrm>
          <a:off x="7118404" y="3300"/>
          <a:ext cx="2000298" cy="4245077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测试网络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使用测试集样本进行一次前向传播，得到的输出结果与真实值比较，测试网络的正确率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sp:txBody>
      <dsp:txXfrm>
        <a:off x="7176991" y="61887"/>
        <a:ext cx="1883124" cy="4127903"/>
      </dsp:txXfrm>
    </dsp:sp>
    <dsp:sp modelId="{77DDACE7-D090-4690-8842-9EF32969B3C4}">
      <dsp:nvSpPr>
        <dsp:cNvPr id="0" name=""/>
        <dsp:cNvSpPr/>
      </dsp:nvSpPr>
      <dsp:spPr>
        <a:xfrm>
          <a:off x="9236131" y="1980227"/>
          <a:ext cx="248949" cy="2912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9236131" y="2038472"/>
        <a:ext cx="174264" cy="174734"/>
      </dsp:txXfrm>
    </dsp:sp>
    <dsp:sp modelId="{4B78A526-F897-4E49-B4C0-9142459634E4}">
      <dsp:nvSpPr>
        <dsp:cNvPr id="0" name=""/>
        <dsp:cNvSpPr/>
      </dsp:nvSpPr>
      <dsp:spPr>
        <a:xfrm>
          <a:off x="9588419" y="18655"/>
          <a:ext cx="1602296" cy="4214367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使用网络</a:t>
          </a:r>
          <a:endParaRPr lang="en-US" altLang="zh-CN" sz="2400" b="1" kern="120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prstClr val="black"/>
              </a:solidFill>
              <a:latin typeface="等线"/>
              <a:ea typeface="等线" panose="02010600030101010101" pitchFamily="2" charset="-122"/>
              <a:cs typeface="+mn-cs"/>
            </a:rPr>
            <a:t>网络优化完成后，输入输入特征，通过网络得到预测的输出值</a:t>
          </a:r>
          <a:endParaRPr lang="en-US" altLang="zh-CN" sz="2400" b="1" kern="1200" dirty="0">
            <a:solidFill>
              <a:prstClr val="black"/>
            </a:solidFill>
            <a:latin typeface="等线"/>
            <a:ea typeface="等线" panose="02010600030101010101" pitchFamily="2" charset="-122"/>
            <a:cs typeface="+mn-cs"/>
          </a:endParaRPr>
        </a:p>
      </dsp:txBody>
      <dsp:txXfrm>
        <a:off x="9635349" y="65585"/>
        <a:ext cx="1508436" cy="4120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03-18T09:04:38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19685 12083 0,'18'0'63,"246"53"-16,-211-53-47,406 0 31,-283 0-31,389 0 31,-230 0-15,-177 0-1,-69 0-15,-36 0 16,141 0 0,-124 0-1,-17 0 1,35 0 0,36 0 15,-54 0-31,-17 0 0,106 0 15,-36 0 1,1 0 0,-18 0 15,-53 0-31,52 17 16,19 1-1,-18-1 1,-36-17-1,1 0 1,35 18 0,-36-18-1,-17 0-15,177 0 16,-142 0 15,-35 0-31,17 0 0,89 0 16,-89 0-16,19 0 15,69 0 1,72 0 15,-142 0-31,159 0 32,-106 0-17,-70 0-15,-19 0 16,72 0-1,-54 0-15,-34 0 16,87 0 0,-35 0-1,18 0 1,-88 0 0,35 0-1,0 0 1,-18 0 31,18 0-32,0 0-15,-18 0 16,71 0 0,-71 0-16,18 0 15,35 0 1,-17 0-1,-53 0 1,17 0 62,18 0-78,53 0 31,-89 0-15,18 0 0,-17 0-16,0 0 0,-1 0 31,36 0 47,-17 0-62,-1 0-1,18-18 1,-18 18 15,-17 0-31,17 0 47,-17 0-31,35 0 15,-18 0-15,35 0-1,1 0 1,-36 0-16,-17 0 31,-1-17 47</inkml:trace>
  <inkml:trace contextRef="#ctx0" brushRef="#br0" timeOffset="4872.68">2046 13353 0,'18'0'15,"-1"0"1,54 0-1,-36 0 1,195 17 0,-19-17-1,107 0 1,-107 0 0,1 0-16,194 0 15,-195 0 1,54 0-16,229 0 15,-230 0 1,-34 0 0,34 0-16,-34 0 0,246 0 31,-18 0-15,19 0-1,-213 0-15,-34 0 16,369-17-1,-281 17 1,-71 0 0,-124 0-1,-52 0 1,-36 0 0,-17 0-1,-1 0 16,54 0 1,-18 0-32,17 0 15,124 0 1,-123-18 0,35 18-1,-89 0-15,19 0 16,17 0-1,-18 0-15,0 0 16,53 0 0,-35 0-1,-17 0-15,17-18 16,-36 18-16,18 0 16,36 0-1,-18 0-15,-18 0 16,36 0-16,52 0 15,18 0 1,18 0 15,0 0-15,-36 0 0,-52 0-16,-18 0 15,53 0 1,-71 0-16,18 0 15,0 0-15,-18 0 16,71 0 0,-36 0-1,36-17 1,71 17 0,-72 0-1,37 0 1,-19 0-1,-70 0 1,-18 0-16,247 0 47,-229 0-47,-35 0 16,35 0-1,0 0-15,-36 0 16,36 0-1,-17 0 1,69 0 0,-34 0-1,-36 0 1,-17 0 0,0 0-1,-1 0 251,36 0-266,106 0 15,105 0 1,-122 0 0,16 0-16,-17 0 15,36 0-15,423-36 32,-142 36-17,18 0 1,-17 0-1,-247 0-15,-1 0 16,142-17 0,-141 17-1,-36 0 1,-17-18 0,-18-17-1,-88 35-15,53-18 16,123 1-1,-176 17 1,35 0-16,-17 0 16,105 0 15,36 0-15,-89 0-16,-34 0 15,87 0 1,-88 0-16,-17 0 15,70 0 1,-18 0 0,-52 0-16,-1 0 15,-34 0-15,17 0 16,-1 0-16,-16 0 16,17 0-16,70 0 15,-17 0 1,-18 0-1,0 0 1,1 0 0,-19 0 15,-17 0-31,-18 0 0,89 17 31,-71-17-15,-18 0-16,0 0 31,-17 0-31,70 0 31,-35 0-15,70 0 0,-17 36-1,35-19 1,1-17-1,16 0 1,54 53 15,-71-53-15,-53 0-16,-35 0 0,159 0 31,-89 18-31,-35-18 16,159 0-1,-88 0 1,0 0 0,-53 0-1,0 0 1,-71 0-16,18 0 16,35 0-1,53-18 1,-35 0-1,-71 18 1,0 0 0,18 0-16,-17 0 0,52 0 15,53 0 17,-53 0-17,36 0 1,17 0-1,18-17 1,35 17 0,52 0-1,-87-53-15,-35 35 16,52 18 0,18-35-1,18 35 1,-142 0-1,89 0 17,-106 0-17,-18 0 1,36 0 0,-1 0-1,-34 0 1,17 0-1,-18 0-15,-17 0 16,17 0 62,0 0-62,0 0-1,36 0 1,52 0 0,-17 0-1,18 0 17,-18 18-17,-54-18 1,-34 0-1,0 0 1,-1 0 31,1 0-31,70 17 15,-53-17-31,36 0 15,-36 0 1,71 0 15</inkml:trace>
  <inkml:trace contextRef="#ctx0" brushRef="#br0" timeOffset="7597.06">1834 14376 0,'18'0'16,"0"0"0,17 17-16,0 1 31,53 17-15,-70-35-16,0 0 15,17 0-15,53 18 16,-17 17-1,-1-35 1,19 35 0,-1-17 15,-35-18-31,35 18 16,53 17-1,-18-35 1,71 0-1,-88 0-15,106 0 16,-124 0 0,141 0-1,-158 0 1,-18 0-16,106 0 16,-1 0-1,-52 0 1,-18 0-1,-70 0 1,17 0-16,-17 0 16,17 18-16,1-18 31,69 17-15,-52-17 15,71 0-16,-89 0 1,283 71 0,-54-36-1,-17-35 1,-35 0 0,52 18-1,19 35 1,-19 17-1,54-17 1,-142-18 0,-17-17-16,-18 0 15,-18-1-15,160 1 16,-142 17 0,17 1-1,178-19 1,-37-17-1,-34 0 1,-142 0-16,19 0 16,157 0-1,1 0 1,18-17 0,-195 17-1,36 0-15,159 0 16,70-18-1,-212-17-15,177 17 16,17-35 0,-70 0 15,-53 0-31,0 18 31,-88 17-15,-1-17-1,-52 35 1,0-18 0,-35 1 15,-54 17-15,1 0-16,0-18 15,34 18 1,-34 0-1,0-18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6FB6A-4531-4075-AE0E-75A87283823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A41DCC-02DE-BD7F-FCD1-E9ACBEB8D1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119" y="328798"/>
            <a:ext cx="1454900" cy="1454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SVmode:HSV">
            <a:extLst>
              <a:ext uri="{FF2B5EF4-FFF2-40B4-BE49-F238E27FC236}">
                <a16:creationId xmlns:a16="http://schemas.microsoft.com/office/drawing/2014/main" id="{3888DDF2-A331-C829-41C2-3BA6FE5150C2}"/>
              </a:ext>
            </a:extLst>
          </p:cNvPr>
          <p:cNvSpPr txBox="1"/>
          <p:nvPr/>
        </p:nvSpPr>
        <p:spPr>
          <a:xfrm>
            <a:off x="3249747" y="-266700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/>
              </a:rPr>
              <a:t> </a:t>
            </a:r>
            <a:endParaRPr lang="zh-CN" altLang="en-US" dirty="0"/>
          </a:p>
        </p:txBody>
      </p:sp>
      <p:sp>
        <p:nvSpPr>
          <p:cNvPr id="14" name="文本占位符 4"/>
          <p:cNvSpPr txBox="1"/>
          <p:nvPr/>
        </p:nvSpPr>
        <p:spPr>
          <a:xfrm>
            <a:off x="565150" y="5887163"/>
            <a:ext cx="2228850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5" name="文本占位符 5"/>
          <p:cNvSpPr txBox="1"/>
          <p:nvPr/>
        </p:nvSpPr>
        <p:spPr>
          <a:xfrm>
            <a:off x="3249747" y="5887163"/>
            <a:ext cx="2433461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yanjiusheng"/>
          <p:cNvSpPr txBox="1"/>
          <p:nvPr/>
        </p:nvSpPr>
        <p:spPr>
          <a:xfrm>
            <a:off x="444958" y="2651455"/>
            <a:ext cx="11052699" cy="17105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/>
          <a:p>
            <a:pPr algn="ctr"/>
            <a:r>
              <a:rPr lang="zh-CN" altLang="en-US" sz="4400" b="1" spc="300" dirty="0">
                <a:solidFill>
                  <a:srgbClr val="000000"/>
                </a:solidFill>
                <a:ea typeface="等线" panose="02010600030101010101" pitchFamily="2" charset="-122"/>
              </a:rPr>
              <a:t>深度学习</a:t>
            </a:r>
            <a:r>
              <a:rPr lang="en-US" altLang="zh-CN" sz="4400" b="1" spc="300" dirty="0">
                <a:solidFill>
                  <a:srgbClr val="000000"/>
                </a:solidFill>
                <a:ea typeface="等线" panose="02010600030101010101" pitchFamily="2" charset="-122"/>
              </a:rPr>
              <a:t>DNN</a:t>
            </a:r>
            <a:r>
              <a:rPr lang="zh-CN" altLang="en-US" sz="4400" b="1" spc="300" dirty="0">
                <a:solidFill>
                  <a:srgbClr val="000000"/>
                </a:solidFill>
                <a:ea typeface="等线" panose="02010600030101010101" pitchFamily="2" charset="-122"/>
              </a:rPr>
              <a:t>、</a:t>
            </a:r>
            <a:r>
              <a:rPr lang="en-US" altLang="zh-CN" sz="4400" b="1" spc="300" dirty="0">
                <a:solidFill>
                  <a:srgbClr val="000000"/>
                </a:solidFill>
                <a:ea typeface="等线" panose="02010600030101010101" pitchFamily="2" charset="-122"/>
              </a:rPr>
              <a:t>CNN</a:t>
            </a:r>
            <a:r>
              <a:rPr lang="zh-CN" altLang="en-US" sz="4400" b="1" spc="300" dirty="0">
                <a:solidFill>
                  <a:srgbClr val="000000"/>
                </a:solidFill>
                <a:ea typeface="等线" panose="02010600030101010101" pitchFamily="2" charset="-122"/>
              </a:rPr>
              <a:t>基础</a:t>
            </a:r>
            <a:endParaRPr lang="en-US" altLang="zh-CN" sz="4400" b="1" spc="300" dirty="0">
              <a:solidFill>
                <a:srgbClr val="000000"/>
              </a:solidFill>
              <a:ea typeface="等线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63706" y="4681586"/>
            <a:ext cx="2000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汇报人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| 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陈耀胜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27426" y="4681586"/>
            <a:ext cx="2000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指导老师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|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8" name="Picture 17" descr="159-杭州电子科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755" y="1106292"/>
            <a:ext cx="1443106" cy="14431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4"/>
          <p:cNvSpPr txBox="1"/>
          <p:nvPr/>
        </p:nvSpPr>
        <p:spPr>
          <a:xfrm>
            <a:off x="565150" y="5887163"/>
            <a:ext cx="2228850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5" name="文本占位符 5"/>
          <p:cNvSpPr txBox="1"/>
          <p:nvPr/>
        </p:nvSpPr>
        <p:spPr>
          <a:xfrm>
            <a:off x="3249747" y="5887163"/>
            <a:ext cx="2433461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063706" y="4898055"/>
            <a:ext cx="2000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汇报人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| XXX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27426" y="4898055"/>
            <a:ext cx="2000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指导老师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| XXX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65536" y="3212292"/>
            <a:ext cx="6460929" cy="780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21398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感谢老师的悉心指导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865535" y="3962203"/>
            <a:ext cx="6460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THANK YOU!</a:t>
            </a:r>
          </a:p>
        </p:txBody>
      </p:sp>
      <p:pic>
        <p:nvPicPr>
          <p:cNvPr id="23" name="Picture 22" descr="159-杭州电子科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67" y="842699"/>
            <a:ext cx="2003681" cy="20036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736847" y="1498568"/>
            <a:ext cx="9914522" cy="4777945"/>
          </a:xfrm>
          <a:prstGeom prst="roundRect">
            <a:avLst>
              <a:gd name="adj" fmla="val 1763"/>
            </a:avLst>
          </a:prstGeom>
          <a:solidFill>
            <a:schemeClr val="bg1"/>
          </a:solidFill>
          <a:ln>
            <a:solidFill>
              <a:srgbClr val="213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69580" y="2072154"/>
            <a:ext cx="8527181" cy="27136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lvl="0" indent="-17970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DNN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原理及代码实现</a:t>
            </a:r>
          </a:p>
          <a:p>
            <a:pPr marL="285750" lvl="0" indent="-17970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DNN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</a:rPr>
              <a:t>实现手写数字识别</a:t>
            </a:r>
            <a:endParaRPr lang="en-US" altLang="zh-CN" sz="2400" dirty="0">
              <a:solidFill>
                <a:srgbClr val="000000">
                  <a:lumMod val="65000"/>
                  <a:lumOff val="35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lvl="0" indent="-17970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CNN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原理及</a:t>
            </a: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LeNet-5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网络</a:t>
            </a:r>
            <a:endParaRPr lang="en-US" altLang="zh-CN" sz="2400" dirty="0">
              <a:solidFill>
                <a:srgbClr val="000000">
                  <a:lumMod val="65000"/>
                  <a:lumOff val="35000"/>
                </a:srgbClr>
              </a:solidFill>
              <a:latin typeface="等线" panose="02010600030101010101" pitchFamily="2" charset="-122"/>
            </a:endParaRPr>
          </a:p>
          <a:p>
            <a:pPr marL="285750" lvl="0" indent="-17970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LeNet-5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网络实现手写数字识别</a:t>
            </a:r>
          </a:p>
          <a:p>
            <a:pPr marL="285750" lvl="0" indent="-17970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  <a:r>
              <a:rPr lang="zh-CN" altLang="en-US" sz="2400" dirty="0">
                <a:solidFill>
                  <a:srgbClr val="000000">
                    <a:lumMod val="65000"/>
                    <a:lumOff val="3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、深度学习流程总结</a:t>
            </a:r>
            <a:endParaRPr lang="en-US" altLang="zh-CN" sz="2400" dirty="0">
              <a:solidFill>
                <a:srgbClr val="000000">
                  <a:lumMod val="65000"/>
                  <a:lumOff val="35000"/>
                </a:srgbClr>
              </a:solidFill>
              <a:latin typeface="等线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AF9318-C71E-A1C3-4172-D11EC6E6F309}"/>
              </a:ext>
            </a:extLst>
          </p:cNvPr>
          <p:cNvSpPr txBox="1"/>
          <p:nvPr/>
        </p:nvSpPr>
        <p:spPr>
          <a:xfrm>
            <a:off x="925267" y="497902"/>
            <a:ext cx="1595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4BB7950-D0B7-CEBF-FF19-C8E275192C76}"/>
              </a:ext>
            </a:extLst>
          </p:cNvPr>
          <p:cNvSpPr txBox="1"/>
          <p:nvPr/>
        </p:nvSpPr>
        <p:spPr>
          <a:xfrm>
            <a:off x="2638967" y="849615"/>
            <a:ext cx="18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4A49A-5273-C117-F9AD-E8633B2C0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6" t="18994" r="1909" b="39841"/>
          <a:stretch/>
        </p:blipFill>
        <p:spPr>
          <a:xfrm>
            <a:off x="875930" y="75461"/>
            <a:ext cx="8711953" cy="28230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090271-2762-99F0-6C3F-E2783C1AE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66" r="4725" b="17800"/>
          <a:stretch/>
        </p:blipFill>
        <p:spPr>
          <a:xfrm>
            <a:off x="875930" y="2898559"/>
            <a:ext cx="8711953" cy="39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6C43DBC-5C2A-0273-777A-EC30D22E6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8" t="12427" r="4722" b="53355"/>
          <a:stretch/>
        </p:blipFill>
        <p:spPr>
          <a:xfrm>
            <a:off x="597160" y="761783"/>
            <a:ext cx="9581390" cy="47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7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6C43DBC-5C2A-0273-777A-EC30D22E6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8" t="45850" r="4722"/>
          <a:stretch/>
        </p:blipFill>
        <p:spPr>
          <a:xfrm>
            <a:off x="167950" y="229927"/>
            <a:ext cx="8182947" cy="63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8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EBF0A6-536B-186F-A7A6-446B83E0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2" y="685120"/>
            <a:ext cx="9911437" cy="50718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C7D410C-3951-75EF-B939-F5528EAAAFC1}"/>
                  </a:ext>
                </a:extLst>
              </p14:cNvPr>
              <p14:cNvContentPartPr/>
              <p14:nvPr/>
            </p14:nvContentPartPr>
            <p14:xfrm>
              <a:off x="660240" y="4349880"/>
              <a:ext cx="9290520" cy="10987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C7D410C-3951-75EF-B939-F5528EAAAF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880" y="4340520"/>
                <a:ext cx="9309240" cy="11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123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B971BA-0FCD-3FED-D320-81B2A545D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1" t="12944" r="21521" b="13917"/>
          <a:stretch/>
        </p:blipFill>
        <p:spPr>
          <a:xfrm>
            <a:off x="0" y="186430"/>
            <a:ext cx="6013562" cy="56817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874E6C-B425-9703-831E-A078FEAA3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89" t="13074" r="21521" b="13786"/>
          <a:stretch/>
        </p:blipFill>
        <p:spPr>
          <a:xfrm>
            <a:off x="6178439" y="284085"/>
            <a:ext cx="5801487" cy="55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6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0D454B-9046-5BDB-78F1-02E18589A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45" b="13786"/>
          <a:stretch/>
        </p:blipFill>
        <p:spPr>
          <a:xfrm>
            <a:off x="787153" y="916619"/>
            <a:ext cx="9144000" cy="50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7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8D89D7-2FC6-96FC-3A9D-0EFA34B0A042}"/>
              </a:ext>
            </a:extLst>
          </p:cNvPr>
          <p:cNvSpPr txBox="1"/>
          <p:nvPr/>
        </p:nvSpPr>
        <p:spPr>
          <a:xfrm>
            <a:off x="843379" y="472904"/>
            <a:ext cx="6045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、总结：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DNN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实现流程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2EDE2B79-8164-CC1C-DFFE-A36928D3F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156609"/>
              </p:ext>
            </p:extLst>
          </p:nvPr>
        </p:nvGraphicFramePr>
        <p:xfrm>
          <a:off x="307909" y="2133417"/>
          <a:ext cx="11196735" cy="4251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132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3299</TotalTime>
  <Words>183</Words>
  <Application>Microsoft Office PowerPoint</Application>
  <PresentationFormat>宽屏</PresentationFormat>
  <Paragraphs>32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 Light</vt:lpstr>
      <vt:lpstr>等线</vt:lpstr>
      <vt:lpstr>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dell</cp:lastModifiedBy>
  <cp:revision>703</cp:revision>
  <dcterms:created xsi:type="dcterms:W3CDTF">2020-07-29T06:33:00Z</dcterms:created>
  <dcterms:modified xsi:type="dcterms:W3CDTF">2024-03-20T06:28:59Z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